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1" r:id="rId7"/>
  </p:sldMasterIdLst>
  <p:notesMasterIdLst>
    <p:notesMasterId r:id="rId9"/>
  </p:notesMasterIdLst>
  <p:sldIdLst>
    <p:sldId id="257" r:id="rId1"/>
    <p:sldId id="258" r:id="rId2"/>
    <p:sldId id="259" r:id="rId3"/>
    <p:sldId id="260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 showOutlineIcons="0">
    <p:restoredLeft sz="17536"/>
    <p:restoredTop sz="96115"/>
  </p:normalViewPr>
  <p:slideViewPr>
    <p:cSldViewPr snapToObjects="1">
      <p:cViewPr>
        <p:scale>
          <a:sx n="100" d="100"/>
          <a:sy n="100" d="100"/>
        </p:scale>
        <p:origin x="0" y="0"/>
      </p:cViewPr>
      <p:guideLst>
        <p:guide orient="horz" pos="2156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10" Type="http://schemas.openxmlformats.org/officeDocument/2006/relationships/tableStyles" Target="tableStyles.xml"  /><Relationship Id="rId2" Type="http://schemas.openxmlformats.org/officeDocument/2006/relationships/slide" Target="slides/slide2.xml"  /><Relationship Id="rId3" Type="http://schemas.openxmlformats.org/officeDocument/2006/relationships/slide" Target="slides/slide3.xml"  /><Relationship Id="rId4" Type="http://schemas.openxmlformats.org/officeDocument/2006/relationships/slide" Target="slides/slide4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slideMaster" Target="slideMasters/slideMaster1.xml"  /><Relationship Id="rId8" Type="http://schemas.openxmlformats.org/officeDocument/2006/relationships/theme" Target="theme/theme1.xml"  /><Relationship Id="rId9" Type="http://schemas.openxmlformats.org/officeDocument/2006/relationships/notesMaster" Target="notesMasters/notesMaster1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E2B2BC9D-A816-4D0A-858B-1D023B3A8ACA}" type="datetimeFigureOut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09F4262C-968C-4EE9-8164-CE16364706B3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직사각형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 lang="ko-KR" altLang="en-US"/>
            </a:pPr>
            <a:fld id="{09F4262C-968C-4EE9-8164-CE16364706B3}" type="slidenum">
              <a:rPr lang="en-US" altLang="en-US"/>
              <a:pPr lvl="0">
                <a:defRPr lang="ko-KR" altLang="en-US"/>
              </a:pPr>
              <a:t>2</a:t>
            </a:fld>
            <a:endParaRPr lang="en-US" altLang="en-US"/>
          </a:p>
        </p:txBody>
      </p:sp>
    </p:spTree>
  </p:cSld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직사각형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 lang="ko-KR" altLang="en-US"/>
            </a:pPr>
            <a:fld id="{09F4262C-968C-4EE9-8164-CE16364706B3}" type="slidenum">
              <a:rPr lang="en-US" altLang="en-US"/>
              <a:pPr lvl="0">
                <a:defRPr lang="ko-KR" altLang="en-US"/>
              </a:pPr>
              <a:t>3</a:t>
            </a:fld>
            <a:endParaRPr lang="en-US" altLang="en-US"/>
          </a:p>
        </p:txBody>
      </p:sp>
    </p:spTree>
  </p:cSld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643063"/>
            <a:ext cx="82296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108" y="2214563"/>
            <a:ext cx="4857767" cy="3214687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2015-02-17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emf"  /><Relationship Id="rId4" Type="http://schemas.openxmlformats.org/officeDocument/2006/relationships/notesSlide" Target="../notesSlides/notesSlide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3.png"  /><Relationship Id="rId3" Type="http://schemas.openxmlformats.org/officeDocument/2006/relationships/notesSlide" Target="../notesSlides/notesSlide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04825" y="2790063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defRPr lang="ko-KR" altLang="en-US"/>
            </a:pPr>
            <a:r>
              <a:rPr lang="ko-KR" altLang="en-US" sz="5000">
                <a:solidFill>
                  <a:srgbClr val="0000ff"/>
                </a:solidFill>
                <a:latin typeface="한컴 솔잎 B"/>
                <a:ea typeface="한컴 솔잎 B"/>
              </a:rPr>
              <a:t>통신공사 구축경로</a:t>
            </a:r>
            <a:endParaRPr lang="ko-KR" altLang="en-US" sz="5000">
              <a:solidFill>
                <a:srgbClr val="0000ff"/>
              </a:solidFill>
              <a:latin typeface="한컴 솔잎 B"/>
              <a:ea typeface="한컴 솔잎 B"/>
            </a:endParaRPr>
          </a:p>
        </p:txBody>
      </p:sp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/>
          <p:cNvGrpSpPr/>
          <p:nvPr/>
        </p:nvGrpSpPr>
        <p:grpSpPr>
          <a:xfrm rot="0">
            <a:off x="210168" y="99000"/>
            <a:ext cx="8723664" cy="6660000"/>
            <a:chOff x="210168" y="99000"/>
            <a:chExt cx="8723664" cy="666000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210168" y="99000"/>
              <a:ext cx="8723663" cy="6660000"/>
            </a:xfrm>
            <a:prstGeom prst="rect">
              <a:avLst/>
            </a:prstGeom>
          </p:spPr>
        </p:pic>
        <p:sp useBgFill="1">
          <p:nvSpPr>
            <p:cNvPr id="11" name="순서도: 대체 처리 188"/>
            <p:cNvSpPr/>
            <p:nvPr/>
          </p:nvSpPr>
          <p:spPr>
            <a:xfrm>
              <a:off x="5940171" y="5168075"/>
              <a:ext cx="2786062" cy="1357312"/>
            </a:xfrm>
            <a:prstGeom prst="flowChartAlternateProcess">
              <a:avLst/>
            </a:prstGeom>
            <a:noFill/>
            <a:ln w="38100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12" name="그림 534"/>
            <p:cNvPicPr/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8205788" y="4042918"/>
              <a:ext cx="149225" cy="214313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 useBgFill="1">
          <p:nvSpPr>
            <p:cNvPr id="13" name="자유형 213"/>
            <p:cNvSpPr/>
            <p:nvPr/>
          </p:nvSpPr>
          <p:spPr>
            <a:xfrm>
              <a:off x="7194550" y="1268729"/>
              <a:ext cx="1000124" cy="2856738"/>
            </a:xfrm>
            <a:custGeom>
              <a:avLst/>
              <a:gdLst>
                <a:gd name="connsiteX0" fmla="*/ 1111250 w 1111250"/>
                <a:gd name="connsiteY0" fmla="*/ 2228850 h 2228850"/>
                <a:gd name="connsiteX1" fmla="*/ 0 w 1111250"/>
                <a:gd name="connsiteY1" fmla="*/ 2228850 h 2228850"/>
                <a:gd name="connsiteX2" fmla="*/ 0 w 1111250"/>
                <a:gd name="connsiteY2" fmla="*/ 0 h 2228850"/>
                <a:gd name="connsiteX3" fmla="*/ 539750 w 1111250"/>
                <a:gd name="connsiteY3" fmla="*/ 0 h 22288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11250" h="2228850">
                  <a:moveTo>
                    <a:pt x="1111250" y="2228850"/>
                  </a:moveTo>
                  <a:lnTo>
                    <a:pt x="0" y="2228850"/>
                  </a:lnTo>
                  <a:lnTo>
                    <a:pt x="0" y="0"/>
                  </a:lnTo>
                  <a:lnTo>
                    <a:pt x="53975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4" name="자유형 226"/>
            <p:cNvSpPr/>
            <p:nvPr/>
          </p:nvSpPr>
          <p:spPr>
            <a:xfrm>
              <a:off x="1165206" y="4125468"/>
              <a:ext cx="6048393" cy="633413"/>
            </a:xfrm>
            <a:custGeom>
              <a:avLst/>
              <a:gdLst>
                <a:gd name="connsiteX0" fmla="*/ 5619750 w 5619750"/>
                <a:gd name="connsiteY0" fmla="*/ 0 h 615950"/>
                <a:gd name="connsiteX1" fmla="*/ 0 w 5619750"/>
                <a:gd name="connsiteY1" fmla="*/ 0 h 615950"/>
                <a:gd name="connsiteX2" fmla="*/ 0 w 5619750"/>
                <a:gd name="connsiteY2" fmla="*/ 615950 h 6159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19750" h="615950">
                  <a:moveTo>
                    <a:pt x="5619750" y="0"/>
                  </a:moveTo>
                  <a:lnTo>
                    <a:pt x="0" y="0"/>
                  </a:lnTo>
                  <a:lnTo>
                    <a:pt x="0" y="6159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5" name="자유형 231"/>
            <p:cNvSpPr/>
            <p:nvPr/>
          </p:nvSpPr>
          <p:spPr>
            <a:xfrm>
              <a:off x="5570538" y="4133596"/>
              <a:ext cx="2633661" cy="635000"/>
            </a:xfrm>
            <a:custGeom>
              <a:avLst/>
              <a:gdLst>
                <a:gd name="connsiteX0" fmla="*/ 2590800 w 2590800"/>
                <a:gd name="connsiteY0" fmla="*/ 0 h 635000"/>
                <a:gd name="connsiteX1" fmla="*/ 0 w 2590800"/>
                <a:gd name="connsiteY1" fmla="*/ 0 h 635000"/>
                <a:gd name="connsiteX2" fmla="*/ 0 w 2590800"/>
                <a:gd name="connsiteY2" fmla="*/ 635000 h 6350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90800" h="635000">
                  <a:moveTo>
                    <a:pt x="2590800" y="0"/>
                  </a:moveTo>
                  <a:lnTo>
                    <a:pt x="0" y="0"/>
                  </a:lnTo>
                  <a:lnTo>
                    <a:pt x="0" y="6350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6" name="자유형 234"/>
            <p:cNvSpPr/>
            <p:nvPr/>
          </p:nvSpPr>
          <p:spPr>
            <a:xfrm>
              <a:off x="8521700" y="4125468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7" name="자유형 270"/>
            <p:cNvSpPr/>
            <p:nvPr/>
          </p:nvSpPr>
          <p:spPr>
            <a:xfrm>
              <a:off x="8359902" y="4111181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c0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8" name="자유형 269"/>
            <p:cNvSpPr/>
            <p:nvPr/>
          </p:nvSpPr>
          <p:spPr>
            <a:xfrm>
              <a:off x="8364093" y="4157409"/>
              <a:ext cx="46038" cy="639762"/>
            </a:xfrm>
            <a:custGeom>
              <a:avLst/>
              <a:gdLst>
                <a:gd name="connsiteX0" fmla="*/ 0 w 0"/>
                <a:gd name="connsiteY0" fmla="*/ 0 h 698500"/>
                <a:gd name="connsiteX1" fmla="*/ 0 w 0"/>
                <a:gd name="connsiteY1" fmla="*/ 698500 h 698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98500">
                  <a:moveTo>
                    <a:pt x="0" y="0"/>
                  </a:moveTo>
                  <a:lnTo>
                    <a:pt x="0" y="698500"/>
                  </a:lnTo>
                </a:path>
              </a:pathLst>
            </a:custGeom>
            <a:ln w="63500">
              <a:solidFill>
                <a:srgbClr val="ffc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9" name="자유형 269"/>
            <p:cNvSpPr/>
            <p:nvPr/>
          </p:nvSpPr>
          <p:spPr>
            <a:xfrm>
              <a:off x="5678106" y="4133596"/>
              <a:ext cx="46038" cy="639762"/>
            </a:xfrm>
            <a:custGeom>
              <a:avLst/>
              <a:gdLst>
                <a:gd name="connsiteX0" fmla="*/ 0 w 0"/>
                <a:gd name="connsiteY0" fmla="*/ 0 h 698500"/>
                <a:gd name="connsiteX1" fmla="*/ 0 w 0"/>
                <a:gd name="connsiteY1" fmla="*/ 698500 h 6985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98500">
                  <a:moveTo>
                    <a:pt x="0" y="0"/>
                  </a:moveTo>
                  <a:lnTo>
                    <a:pt x="0" y="698500"/>
                  </a:lnTo>
                </a:path>
              </a:pathLst>
            </a:custGeom>
            <a:ln w="63500">
              <a:solidFill>
                <a:srgbClr val="ffc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20" name="자유형 270"/>
            <p:cNvSpPr/>
            <p:nvPr/>
          </p:nvSpPr>
          <p:spPr>
            <a:xfrm>
              <a:off x="5570538" y="4133596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c0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21" name="자유형 234"/>
            <p:cNvSpPr/>
            <p:nvPr/>
          </p:nvSpPr>
          <p:spPr>
            <a:xfrm>
              <a:off x="4387850" y="4134993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22" name="자유형 234"/>
            <p:cNvSpPr/>
            <p:nvPr/>
          </p:nvSpPr>
          <p:spPr>
            <a:xfrm>
              <a:off x="3019679" y="4142931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23" name="자유형 234"/>
            <p:cNvSpPr/>
            <p:nvPr/>
          </p:nvSpPr>
          <p:spPr>
            <a:xfrm>
              <a:off x="2132330" y="4131024"/>
              <a:ext cx="184150" cy="673100"/>
            </a:xfrm>
            <a:custGeom>
              <a:avLst/>
              <a:gdLst>
                <a:gd name="connsiteX0" fmla="*/ 0 w 184150"/>
                <a:gd name="connsiteY0" fmla="*/ 0 h 673100"/>
                <a:gd name="connsiteX1" fmla="*/ 184150 w 184150"/>
                <a:gd name="connsiteY1" fmla="*/ 0 h 673100"/>
                <a:gd name="connsiteX2" fmla="*/ 184150 w 184150"/>
                <a:gd name="connsiteY2" fmla="*/ 673100 h 6731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150" h="673100">
                  <a:moveTo>
                    <a:pt x="0" y="0"/>
                  </a:moveTo>
                  <a:lnTo>
                    <a:pt x="184150" y="0"/>
                  </a:lnTo>
                  <a:lnTo>
                    <a:pt x="184150" y="6731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cxnSp>
          <p:nvCxnSpPr>
            <p:cNvPr id="25" name="직선 화살표 연결선 24"/>
            <p:cNvCxnSpPr/>
            <p:nvPr/>
          </p:nvCxnSpPr>
          <p:spPr>
            <a:xfrm>
              <a:off x="7214400" y="2203200"/>
              <a:ext cx="381600" cy="0"/>
            </a:xfrm>
            <a:prstGeom prst="straightConnector1">
              <a:avLst/>
            </a:prstGeom>
            <a:ln w="635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13" idx="2"/>
            </p:cNvCxnSpPr>
            <p:nvPr/>
          </p:nvCxnSpPr>
          <p:spPr>
            <a:xfrm rot="10800000">
              <a:off x="5827496" y="1268729"/>
              <a:ext cx="1367054" cy="0"/>
            </a:xfrm>
            <a:prstGeom prst="straightConnector1">
              <a:avLst/>
            </a:prstGeom>
            <a:ln w="635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27" name="TextBox 234"/>
            <p:cNvSpPr txBox="1">
              <a:spLocks noChangeArrowheads="1"/>
            </p:cNvSpPr>
            <p:nvPr/>
          </p:nvSpPr>
          <p:spPr>
            <a:xfrm>
              <a:off x="755523" y="4725162"/>
              <a:ext cx="785812" cy="2640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5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28" name="TextBox 234"/>
            <p:cNvSpPr txBox="1">
              <a:spLocks noChangeArrowheads="1"/>
            </p:cNvSpPr>
            <p:nvPr/>
          </p:nvSpPr>
          <p:spPr>
            <a:xfrm>
              <a:off x="1907667" y="4784281"/>
              <a:ext cx="881062" cy="27158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9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29" name="TextBox 234"/>
            <p:cNvSpPr txBox="1">
              <a:spLocks noChangeArrowheads="1"/>
            </p:cNvSpPr>
            <p:nvPr/>
          </p:nvSpPr>
          <p:spPr>
            <a:xfrm>
              <a:off x="2915793" y="4797171"/>
              <a:ext cx="785812" cy="26822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6 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0" name="TextBox 234"/>
            <p:cNvSpPr txBox="1">
              <a:spLocks noChangeArrowheads="1"/>
            </p:cNvSpPr>
            <p:nvPr/>
          </p:nvSpPr>
          <p:spPr>
            <a:xfrm>
              <a:off x="4140994" y="4797171"/>
              <a:ext cx="975265" cy="27070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3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1" name="TextBox 234"/>
            <p:cNvSpPr txBox="1">
              <a:spLocks noChangeArrowheads="1"/>
            </p:cNvSpPr>
            <p:nvPr/>
          </p:nvSpPr>
          <p:spPr>
            <a:xfrm>
              <a:off x="5154359" y="5011007"/>
              <a:ext cx="785812" cy="26393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21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2" name="TextBox 234"/>
            <p:cNvSpPr txBox="1">
              <a:spLocks noChangeArrowheads="1"/>
            </p:cNvSpPr>
            <p:nvPr/>
          </p:nvSpPr>
          <p:spPr>
            <a:xfrm>
              <a:off x="7884413" y="4861369"/>
              <a:ext cx="960469" cy="27070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61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cxnSp>
          <p:nvCxnSpPr>
            <p:cNvPr id="34" name="직선 화살표 연결선 24"/>
            <p:cNvCxnSpPr/>
            <p:nvPr/>
          </p:nvCxnSpPr>
          <p:spPr>
            <a:xfrm>
              <a:off x="7214400" y="3284982"/>
              <a:ext cx="381600" cy="0"/>
            </a:xfrm>
            <a:prstGeom prst="straightConnector1">
              <a:avLst/>
            </a:prstGeom>
            <a:ln w="635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5" name="TextBox 234"/>
            <p:cNvSpPr txBox="1">
              <a:spLocks noChangeArrowheads="1"/>
            </p:cNvSpPr>
            <p:nvPr/>
          </p:nvSpPr>
          <p:spPr>
            <a:xfrm>
              <a:off x="7443882" y="3171825"/>
              <a:ext cx="785812" cy="2647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2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8" name="TextBox 234"/>
            <p:cNvSpPr txBox="1">
              <a:spLocks noChangeArrowheads="1"/>
            </p:cNvSpPr>
            <p:nvPr/>
          </p:nvSpPr>
          <p:spPr>
            <a:xfrm>
              <a:off x="7443882" y="2165604"/>
              <a:ext cx="785812" cy="27089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3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9" name="TextBox 234"/>
            <p:cNvSpPr txBox="1">
              <a:spLocks noChangeArrowheads="1"/>
            </p:cNvSpPr>
            <p:nvPr/>
          </p:nvSpPr>
          <p:spPr>
            <a:xfrm>
              <a:off x="7666165" y="1042797"/>
              <a:ext cx="785812" cy="26974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40" name="TextBox 234"/>
            <p:cNvSpPr txBox="1">
              <a:spLocks noChangeArrowheads="1"/>
            </p:cNvSpPr>
            <p:nvPr/>
          </p:nvSpPr>
          <p:spPr>
            <a:xfrm>
              <a:off x="5154359" y="1042796"/>
              <a:ext cx="785812" cy="26974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</p:grpSp>
      <p:sp>
        <p:nvSpPr>
          <p:cNvPr id="42" name="직사각형 3"/>
          <p:cNvSpPr txBox="1"/>
          <p:nvPr/>
        </p:nvSpPr>
        <p:spPr>
          <a:xfrm>
            <a:off x="4840986" y="980694"/>
            <a:ext cx="753999" cy="215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800">
                <a:solidFill>
                  <a:srgbClr val="0000ff"/>
                </a:solidFill>
                <a:latin typeface="한컴 솔잎 B"/>
                <a:ea typeface="한컴 솔잎 B"/>
              </a:rPr>
              <a:t>(화상회의실)</a:t>
            </a:r>
            <a:endParaRPr lang="ko-KR" altLang="en-US" sz="800">
              <a:solidFill>
                <a:srgbClr val="0000ff"/>
              </a:solidFill>
              <a:latin typeface="한컴 솔잎 B"/>
              <a:ea typeface="한컴 솔잎 B"/>
            </a:endParaRPr>
          </a:p>
        </p:txBody>
      </p: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그룹 85"/>
          <p:cNvGrpSpPr/>
          <p:nvPr/>
        </p:nvGrpSpPr>
        <p:grpSpPr>
          <a:xfrm rot="0">
            <a:off x="213360" y="66675"/>
            <a:ext cx="8713089" cy="6660000"/>
            <a:chOff x="213360" y="66675"/>
            <a:chExt cx="8713089" cy="6660000"/>
          </a:xfrm>
        </p:grpSpPr>
        <p:pic>
          <p:nvPicPr>
            <p:cNvPr id="39" name="그림 1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213360" y="66675"/>
              <a:ext cx="8713089" cy="6660000"/>
            </a:xfrm>
            <a:prstGeom prst="rect">
              <a:avLst/>
            </a:prstGeom>
          </p:spPr>
        </p:pic>
        <p:sp useBgFill="1">
          <p:nvSpPr>
            <p:cNvPr id="40" name="자유형 185"/>
            <p:cNvSpPr/>
            <p:nvPr/>
          </p:nvSpPr>
          <p:spPr>
            <a:xfrm>
              <a:off x="3219450" y="2427288"/>
              <a:ext cx="4279900" cy="1624012"/>
            </a:xfrm>
            <a:custGeom>
              <a:avLst/>
              <a:gdLst>
                <a:gd name="connsiteX0" fmla="*/ 0 w 4273550"/>
                <a:gd name="connsiteY0" fmla="*/ 1270000 h 1384300"/>
                <a:gd name="connsiteX1" fmla="*/ 0 w 4273550"/>
                <a:gd name="connsiteY1" fmla="*/ 1384300 h 1384300"/>
                <a:gd name="connsiteX2" fmla="*/ 3994150 w 4273550"/>
                <a:gd name="connsiteY2" fmla="*/ 1384300 h 1384300"/>
                <a:gd name="connsiteX3" fmla="*/ 3994150 w 4273550"/>
                <a:gd name="connsiteY3" fmla="*/ 0 h 1384300"/>
                <a:gd name="connsiteX4" fmla="*/ 4273550 w 4273550"/>
                <a:gd name="connsiteY4" fmla="*/ 0 h 13843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3550" h="1384300">
                  <a:moveTo>
                    <a:pt x="0" y="1270000"/>
                  </a:moveTo>
                  <a:lnTo>
                    <a:pt x="0" y="1384300"/>
                  </a:lnTo>
                  <a:lnTo>
                    <a:pt x="3994150" y="1384300"/>
                  </a:lnTo>
                  <a:lnTo>
                    <a:pt x="3994150" y="0"/>
                  </a:lnTo>
                  <a:lnTo>
                    <a:pt x="4273550" y="0"/>
                  </a:lnTo>
                </a:path>
              </a:pathLst>
            </a:custGeom>
            <a:ln w="635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1" name="자유형 189"/>
            <p:cNvSpPr/>
            <p:nvPr/>
          </p:nvSpPr>
          <p:spPr>
            <a:xfrm>
              <a:off x="1543050" y="4051300"/>
              <a:ext cx="1676400" cy="635000"/>
            </a:xfrm>
            <a:custGeom>
              <a:avLst/>
              <a:gdLst>
                <a:gd name="connsiteX0" fmla="*/ 1676400 w 1676400"/>
                <a:gd name="connsiteY0" fmla="*/ 0 h 635000"/>
                <a:gd name="connsiteX1" fmla="*/ 0 w 1676400"/>
                <a:gd name="connsiteY1" fmla="*/ 0 h 635000"/>
                <a:gd name="connsiteX2" fmla="*/ 0 w 1676400"/>
                <a:gd name="connsiteY2" fmla="*/ 635000 h 6350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6400" h="635000">
                  <a:moveTo>
                    <a:pt x="1676400" y="0"/>
                  </a:moveTo>
                  <a:lnTo>
                    <a:pt x="0" y="0"/>
                  </a:lnTo>
                  <a:lnTo>
                    <a:pt x="0" y="6350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2" name="자유형 192"/>
            <p:cNvSpPr/>
            <p:nvPr/>
          </p:nvSpPr>
          <p:spPr>
            <a:xfrm>
              <a:off x="2565400" y="4051300"/>
              <a:ext cx="0" cy="654050"/>
            </a:xfrm>
            <a:custGeom>
              <a:avLst/>
              <a:gdLst>
                <a:gd name="connsiteX0" fmla="*/ 0 w 0"/>
                <a:gd name="connsiteY0" fmla="*/ 0 h 654050"/>
                <a:gd name="connsiteX1" fmla="*/ 0 w 0"/>
                <a:gd name="connsiteY1" fmla="*/ 654050 h 654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54050">
                  <a:moveTo>
                    <a:pt x="0" y="0"/>
                  </a:moveTo>
                  <a:lnTo>
                    <a:pt x="0" y="6540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3" name="자유형 194"/>
            <p:cNvSpPr/>
            <p:nvPr/>
          </p:nvSpPr>
          <p:spPr>
            <a:xfrm>
              <a:off x="6084189" y="4074319"/>
              <a:ext cx="0" cy="654050"/>
            </a:xfrm>
            <a:custGeom>
              <a:avLst/>
              <a:gdLst>
                <a:gd name="connsiteX0" fmla="*/ 0 w 0"/>
                <a:gd name="connsiteY0" fmla="*/ 0 h 654050"/>
                <a:gd name="connsiteX1" fmla="*/ 0 w 0"/>
                <a:gd name="connsiteY1" fmla="*/ 654050 h 654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54050">
                  <a:moveTo>
                    <a:pt x="0" y="0"/>
                  </a:moveTo>
                  <a:lnTo>
                    <a:pt x="0" y="6540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4" name="자유형 197"/>
            <p:cNvSpPr/>
            <p:nvPr/>
          </p:nvSpPr>
          <p:spPr>
            <a:xfrm>
              <a:off x="1985963" y="427038"/>
              <a:ext cx="46037" cy="3630612"/>
            </a:xfrm>
            <a:custGeom>
              <a:avLst/>
              <a:gdLst>
                <a:gd name="connsiteX0" fmla="*/ 0 w 0"/>
                <a:gd name="connsiteY0" fmla="*/ 3194050 h 3194050"/>
                <a:gd name="connsiteX1" fmla="*/ 0 w 0"/>
                <a:gd name="connsiteY1" fmla="*/ 0 h 3194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3194050">
                  <a:moveTo>
                    <a:pt x="0" y="3194050"/>
                  </a:move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5" name="자유형 198"/>
            <p:cNvSpPr/>
            <p:nvPr/>
          </p:nvSpPr>
          <p:spPr>
            <a:xfrm>
              <a:off x="1149350" y="3356991"/>
              <a:ext cx="844550" cy="0"/>
            </a:xfrm>
            <a:custGeom>
              <a:avLst/>
              <a:gdLst>
                <a:gd name="connsiteX0" fmla="*/ 844550 w 844550"/>
                <a:gd name="connsiteY0" fmla="*/ 0 h 0"/>
                <a:gd name="connsiteX1" fmla="*/ 0 w 84455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44550">
                  <a:moveTo>
                    <a:pt x="844550" y="0"/>
                  </a:move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6" name="자유형 199"/>
            <p:cNvSpPr/>
            <p:nvPr/>
          </p:nvSpPr>
          <p:spPr>
            <a:xfrm>
              <a:off x="1987550" y="711200"/>
              <a:ext cx="781050" cy="1047750"/>
            </a:xfrm>
            <a:custGeom>
              <a:avLst/>
              <a:gdLst>
                <a:gd name="connsiteX0" fmla="*/ 0 w 781050"/>
                <a:gd name="connsiteY0" fmla="*/ 1047750 h 1047750"/>
                <a:gd name="connsiteX1" fmla="*/ 781050 w 781050"/>
                <a:gd name="connsiteY1" fmla="*/ 1047750 h 1047750"/>
                <a:gd name="connsiteX2" fmla="*/ 781050 w 781050"/>
                <a:gd name="connsiteY2" fmla="*/ 0 h 1047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047750">
                  <a:moveTo>
                    <a:pt x="0" y="1047750"/>
                  </a:moveTo>
                  <a:lnTo>
                    <a:pt x="781050" y="1047750"/>
                  </a:lnTo>
                  <a:lnTo>
                    <a:pt x="78105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7" name="자유형 202"/>
            <p:cNvSpPr/>
            <p:nvPr/>
          </p:nvSpPr>
          <p:spPr>
            <a:xfrm>
              <a:off x="7219950" y="730250"/>
              <a:ext cx="1447800" cy="1016000"/>
            </a:xfrm>
            <a:custGeom>
              <a:avLst/>
              <a:gdLst>
                <a:gd name="connsiteX0" fmla="*/ 0 w 1447800"/>
                <a:gd name="connsiteY0" fmla="*/ 1016000 h 1016000"/>
                <a:gd name="connsiteX1" fmla="*/ 0 w 1447800"/>
                <a:gd name="connsiteY1" fmla="*/ 641350 h 1016000"/>
                <a:gd name="connsiteX2" fmla="*/ 1447800 w 1447800"/>
                <a:gd name="connsiteY2" fmla="*/ 641350 h 1016000"/>
                <a:gd name="connsiteX3" fmla="*/ 1447800 w 1447800"/>
                <a:gd name="connsiteY3" fmla="*/ 0 h 10160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7800" h="1016000">
                  <a:moveTo>
                    <a:pt x="0" y="1016000"/>
                  </a:moveTo>
                  <a:lnTo>
                    <a:pt x="0" y="641350"/>
                  </a:lnTo>
                  <a:lnTo>
                    <a:pt x="1447800" y="641350"/>
                  </a:lnTo>
                  <a:lnTo>
                    <a:pt x="144780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48" name="자유형 205"/>
            <p:cNvSpPr/>
            <p:nvPr/>
          </p:nvSpPr>
          <p:spPr>
            <a:xfrm>
              <a:off x="7213600" y="3187700"/>
              <a:ext cx="1214438" cy="0"/>
            </a:xfrm>
            <a:custGeom>
              <a:avLst/>
              <a:gdLst>
                <a:gd name="connsiteX0" fmla="*/ 0 w 1447800"/>
                <a:gd name="connsiteY0" fmla="*/ 0 h 0"/>
                <a:gd name="connsiteX1" fmla="*/ 1447800 w 144780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47800">
                  <a:moveTo>
                    <a:pt x="0" y="0"/>
                  </a:moveTo>
                  <a:lnTo>
                    <a:pt x="144780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0" name="자유형 207"/>
            <p:cNvSpPr/>
            <p:nvPr/>
          </p:nvSpPr>
          <p:spPr>
            <a:xfrm>
              <a:off x="6038151" y="4066381"/>
              <a:ext cx="46038" cy="661988"/>
            </a:xfrm>
            <a:custGeom>
              <a:avLst/>
              <a:gdLst>
                <a:gd name="connsiteX0" fmla="*/ 0 w 0"/>
                <a:gd name="connsiteY0" fmla="*/ 0 h 603250"/>
                <a:gd name="connsiteX1" fmla="*/ 0 w 0"/>
                <a:gd name="connsiteY1" fmla="*/ 603250 h 6032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03250">
                  <a:moveTo>
                    <a:pt x="0" y="0"/>
                  </a:moveTo>
                  <a:lnTo>
                    <a:pt x="0" y="603250"/>
                  </a:lnTo>
                </a:path>
              </a:pathLst>
            </a:custGeom>
            <a:ln w="63500">
              <a:solidFill>
                <a:srgbClr val="c0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1" name="자유형 208"/>
            <p:cNvSpPr/>
            <p:nvPr/>
          </p:nvSpPr>
          <p:spPr>
            <a:xfrm>
              <a:off x="7308342" y="4044950"/>
              <a:ext cx="46037" cy="661988"/>
            </a:xfrm>
            <a:custGeom>
              <a:avLst/>
              <a:gdLst>
                <a:gd name="connsiteX0" fmla="*/ 0 w 0"/>
                <a:gd name="connsiteY0" fmla="*/ 0 h 603250"/>
                <a:gd name="connsiteX1" fmla="*/ 0 w 0"/>
                <a:gd name="connsiteY1" fmla="*/ 603250 h 6032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03250">
                  <a:moveTo>
                    <a:pt x="0" y="0"/>
                  </a:moveTo>
                  <a:lnTo>
                    <a:pt x="0" y="603250"/>
                  </a:lnTo>
                </a:path>
              </a:pathLst>
            </a:custGeom>
            <a:ln w="63500">
              <a:solidFill>
                <a:srgbClr val="c0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2" name="자유형 220"/>
            <p:cNvSpPr/>
            <p:nvPr/>
          </p:nvSpPr>
          <p:spPr>
            <a:xfrm>
              <a:off x="7245350" y="4051300"/>
              <a:ext cx="1182688" cy="1676400"/>
            </a:xfrm>
            <a:custGeom>
              <a:avLst/>
              <a:gdLst>
                <a:gd name="connsiteX0" fmla="*/ 0 w 1104900"/>
                <a:gd name="connsiteY0" fmla="*/ 0 h 1676400"/>
                <a:gd name="connsiteX1" fmla="*/ 1104900 w 1104900"/>
                <a:gd name="connsiteY1" fmla="*/ 0 h 1676400"/>
                <a:gd name="connsiteX2" fmla="*/ 1104900 w 1104900"/>
                <a:gd name="connsiteY2" fmla="*/ 1676400 h 1676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04900" h="1676400">
                  <a:moveTo>
                    <a:pt x="0" y="0"/>
                  </a:moveTo>
                  <a:lnTo>
                    <a:pt x="1104900" y="0"/>
                  </a:lnTo>
                  <a:lnTo>
                    <a:pt x="1104900" y="167640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3" name="자유형 224"/>
            <p:cNvSpPr/>
            <p:nvPr/>
          </p:nvSpPr>
          <p:spPr>
            <a:xfrm flipV="1">
              <a:off x="7245350" y="2355850"/>
              <a:ext cx="1174750" cy="69850"/>
            </a:xfrm>
            <a:custGeom>
              <a:avLst/>
              <a:gdLst>
                <a:gd name="connsiteX0" fmla="*/ 0 w 1174750"/>
                <a:gd name="connsiteY0" fmla="*/ 0 h 0"/>
                <a:gd name="connsiteX1" fmla="*/ 1174750 w 117475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74750">
                  <a:moveTo>
                    <a:pt x="0" y="0"/>
                  </a:moveTo>
                  <a:lnTo>
                    <a:pt x="117475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4" name="자유형 228"/>
            <p:cNvSpPr/>
            <p:nvPr/>
          </p:nvSpPr>
          <p:spPr>
            <a:xfrm>
              <a:off x="6707188" y="427038"/>
              <a:ext cx="46037" cy="944562"/>
            </a:xfrm>
            <a:custGeom>
              <a:avLst/>
              <a:gdLst>
                <a:gd name="connsiteX0" fmla="*/ 0 w 0"/>
                <a:gd name="connsiteY0" fmla="*/ 914400 h 914400"/>
                <a:gd name="connsiteX1" fmla="*/ 0 w 0"/>
                <a:gd name="connsiteY1" fmla="*/ 0 h 9144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914400">
                  <a:moveTo>
                    <a:pt x="0" y="914400"/>
                  </a:moveTo>
                  <a:lnTo>
                    <a:pt x="0" y="0"/>
                  </a:lnTo>
                </a:path>
              </a:pathLst>
            </a:custGeom>
            <a:ln w="63500">
              <a:solidFill>
                <a:srgbClr val="c0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5" name="자유형 225"/>
            <p:cNvSpPr/>
            <p:nvPr/>
          </p:nvSpPr>
          <p:spPr>
            <a:xfrm>
              <a:off x="7219950" y="1727200"/>
              <a:ext cx="0" cy="736600"/>
            </a:xfrm>
            <a:custGeom>
              <a:avLst/>
              <a:gdLst>
                <a:gd name="connsiteX0" fmla="*/ 0 w 0"/>
                <a:gd name="connsiteY0" fmla="*/ 0 h 736600"/>
                <a:gd name="connsiteX1" fmla="*/ 0 w 0"/>
                <a:gd name="connsiteY1" fmla="*/ 736600 h 7366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736600">
                  <a:moveTo>
                    <a:pt x="0" y="0"/>
                  </a:moveTo>
                  <a:lnTo>
                    <a:pt x="0" y="736600"/>
                  </a:lnTo>
                </a:path>
              </a:pathLst>
            </a:custGeom>
            <a:ln w="635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6" name="자유형 226"/>
            <p:cNvSpPr/>
            <p:nvPr/>
          </p:nvSpPr>
          <p:spPr>
            <a:xfrm>
              <a:off x="4857750" y="374650"/>
              <a:ext cx="1892300" cy="996950"/>
            </a:xfrm>
            <a:custGeom>
              <a:avLst/>
              <a:gdLst>
                <a:gd name="connsiteX0" fmla="*/ 0 w 1892300"/>
                <a:gd name="connsiteY0" fmla="*/ 0 h 996950"/>
                <a:gd name="connsiteX1" fmla="*/ 1644650 w 1892300"/>
                <a:gd name="connsiteY1" fmla="*/ 0 h 996950"/>
                <a:gd name="connsiteX2" fmla="*/ 1644650 w 1892300"/>
                <a:gd name="connsiteY2" fmla="*/ 996950 h 996950"/>
                <a:gd name="connsiteX3" fmla="*/ 1892300 w 1892300"/>
                <a:gd name="connsiteY3" fmla="*/ 996950 h 9969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92300" h="996950">
                  <a:moveTo>
                    <a:pt x="0" y="0"/>
                  </a:moveTo>
                  <a:lnTo>
                    <a:pt x="1644650" y="0"/>
                  </a:lnTo>
                  <a:lnTo>
                    <a:pt x="1644650" y="996950"/>
                  </a:lnTo>
                  <a:lnTo>
                    <a:pt x="1892300" y="996950"/>
                  </a:lnTo>
                </a:path>
              </a:pathLst>
            </a:custGeom>
            <a:ln w="19050">
              <a:solidFill>
                <a:schemeClr val="accent1"/>
              </a:solidFill>
              <a:head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7" name="자유형 194"/>
            <p:cNvSpPr/>
            <p:nvPr/>
          </p:nvSpPr>
          <p:spPr>
            <a:xfrm>
              <a:off x="4499991" y="4060825"/>
              <a:ext cx="0" cy="654050"/>
            </a:xfrm>
            <a:custGeom>
              <a:avLst/>
              <a:gdLst>
                <a:gd name="connsiteX0" fmla="*/ 0 w 0"/>
                <a:gd name="connsiteY0" fmla="*/ 0 h 654050"/>
                <a:gd name="connsiteX1" fmla="*/ 0 w 0"/>
                <a:gd name="connsiteY1" fmla="*/ 654050 h 654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54050">
                  <a:moveTo>
                    <a:pt x="0" y="0"/>
                  </a:moveTo>
                  <a:lnTo>
                    <a:pt x="0" y="6540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8" name="자유형 210"/>
            <p:cNvSpPr/>
            <p:nvPr/>
          </p:nvSpPr>
          <p:spPr>
            <a:xfrm>
              <a:off x="4462462" y="4066381"/>
              <a:ext cx="46038" cy="661987"/>
            </a:xfrm>
            <a:custGeom>
              <a:avLst/>
              <a:gdLst>
                <a:gd name="connsiteX0" fmla="*/ 0 w 0"/>
                <a:gd name="connsiteY0" fmla="*/ 0 h 603250"/>
                <a:gd name="connsiteX1" fmla="*/ 0 w 0"/>
                <a:gd name="connsiteY1" fmla="*/ 603250 h 6032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03250">
                  <a:moveTo>
                    <a:pt x="0" y="0"/>
                  </a:moveTo>
                  <a:lnTo>
                    <a:pt x="0" y="603250"/>
                  </a:lnTo>
                </a:path>
              </a:pathLst>
            </a:custGeom>
            <a:ln w="63500">
              <a:solidFill>
                <a:srgbClr val="ffc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59" name="자유형 210"/>
            <p:cNvSpPr/>
            <p:nvPr/>
          </p:nvSpPr>
          <p:spPr>
            <a:xfrm>
              <a:off x="1619631" y="4056856"/>
              <a:ext cx="46038" cy="661987"/>
            </a:xfrm>
            <a:custGeom>
              <a:avLst/>
              <a:gdLst>
                <a:gd name="connsiteX0" fmla="*/ 0 w 0"/>
                <a:gd name="connsiteY0" fmla="*/ 0 h 603250"/>
                <a:gd name="connsiteX1" fmla="*/ 0 w 0"/>
                <a:gd name="connsiteY1" fmla="*/ 603250 h 6032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03250">
                  <a:moveTo>
                    <a:pt x="0" y="0"/>
                  </a:moveTo>
                  <a:lnTo>
                    <a:pt x="0" y="603250"/>
                  </a:lnTo>
                </a:path>
              </a:pathLst>
            </a:custGeom>
            <a:ln w="63500">
              <a:solidFill>
                <a:srgbClr val="ffc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62" name="자유형 203"/>
            <p:cNvSpPr/>
            <p:nvPr/>
          </p:nvSpPr>
          <p:spPr>
            <a:xfrm>
              <a:off x="6616700" y="412750"/>
              <a:ext cx="603250" cy="958850"/>
            </a:xfrm>
            <a:custGeom>
              <a:avLst/>
              <a:gdLst>
                <a:gd name="connsiteX0" fmla="*/ 603250 w 603250"/>
                <a:gd name="connsiteY0" fmla="*/ 958850 h 958850"/>
                <a:gd name="connsiteX1" fmla="*/ 0 w 603250"/>
                <a:gd name="connsiteY1" fmla="*/ 958850 h 958850"/>
                <a:gd name="connsiteX2" fmla="*/ 0 w 603250"/>
                <a:gd name="connsiteY2" fmla="*/ 0 h 9588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3250" h="958850">
                  <a:moveTo>
                    <a:pt x="603250" y="958850"/>
                  </a:moveTo>
                  <a:lnTo>
                    <a:pt x="0" y="958850"/>
                  </a:ln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63" name="자유형 194"/>
            <p:cNvSpPr/>
            <p:nvPr/>
          </p:nvSpPr>
          <p:spPr>
            <a:xfrm>
              <a:off x="7245350" y="4032250"/>
              <a:ext cx="0" cy="654050"/>
            </a:xfrm>
            <a:custGeom>
              <a:avLst/>
              <a:gdLst>
                <a:gd name="connsiteX0" fmla="*/ 0 w 0"/>
                <a:gd name="connsiteY0" fmla="*/ 0 h 654050"/>
                <a:gd name="connsiteX1" fmla="*/ 0 w 0"/>
                <a:gd name="connsiteY1" fmla="*/ 654050 h 6540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54050">
                  <a:moveTo>
                    <a:pt x="0" y="0"/>
                  </a:moveTo>
                  <a:lnTo>
                    <a:pt x="0" y="6540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64" name="자유형 198"/>
            <p:cNvSpPr/>
            <p:nvPr/>
          </p:nvSpPr>
          <p:spPr>
            <a:xfrm>
              <a:off x="5772150" y="873125"/>
              <a:ext cx="844550" cy="0"/>
            </a:xfrm>
            <a:custGeom>
              <a:avLst/>
              <a:gdLst>
                <a:gd name="connsiteX0" fmla="*/ 844550 w 844550"/>
                <a:gd name="connsiteY0" fmla="*/ 0 h 0"/>
                <a:gd name="connsiteX1" fmla="*/ 0 w 84455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44550">
                  <a:moveTo>
                    <a:pt x="844550" y="0"/>
                  </a:move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67" name="타원 43"/>
            <p:cNvSpPr/>
            <p:nvPr/>
          </p:nvSpPr>
          <p:spPr>
            <a:xfrm>
              <a:off x="1599500" y="413066"/>
              <a:ext cx="120715" cy="120715"/>
            </a:xfrm>
            <a:prstGeom prst="ellipse">
              <a:avLst/>
            </a:prstGeom>
            <a:solidFill>
              <a:srgbClr val="e9ae2b">
                <a:alpha val="100000"/>
              </a:srgbClr>
            </a:solidFill>
            <a:ln w="18990" cap="rnd" cmpd="sng" algn="ctr">
              <a:solidFill>
                <a:srgbClr val="705315">
                  <a:alpha val="100000"/>
                </a:srgbClr>
              </a:solidFill>
              <a:prstDash val="solid"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r>
                <a:rPr lang="ko-KR" altLang="en-US"/>
                <a:t>`</a:t>
              </a:r>
              <a:endParaRPr lang="ko-KR" altLang="en-US"/>
            </a:p>
          </p:txBody>
        </p:sp>
        <p:sp>
          <p:nvSpPr>
            <p:cNvPr id="68" name="타원 32"/>
            <p:cNvSpPr/>
            <p:nvPr/>
          </p:nvSpPr>
          <p:spPr>
            <a:xfrm>
              <a:off x="1619631" y="499934"/>
              <a:ext cx="120715" cy="120715"/>
            </a:xfrm>
            <a:prstGeom prst="ellipse">
              <a:avLst/>
            </a:prstGeom>
            <a:solidFill>
              <a:srgbClr val="315f97">
                <a:alpha val="100000"/>
              </a:srgbClr>
            </a:solidFill>
            <a:ln w="18990" cap="rnd" cmpd="sng" algn="ctr">
              <a:solidFill>
                <a:srgbClr val="172d48">
                  <a:alpha val="100000"/>
                </a:srgbClr>
              </a:solidFill>
              <a:prstDash val="solid"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69" name="타원 32"/>
            <p:cNvSpPr/>
            <p:nvPr/>
          </p:nvSpPr>
          <p:spPr>
            <a:xfrm>
              <a:off x="1559273" y="499934"/>
              <a:ext cx="120715" cy="120715"/>
            </a:xfrm>
            <a:prstGeom prst="ellipse">
              <a:avLst/>
            </a:prstGeom>
            <a:solidFill>
              <a:srgbClr val="315f97">
                <a:alpha val="100000"/>
              </a:srgbClr>
            </a:solidFill>
            <a:ln w="18990" cap="rnd" cmpd="sng" algn="ctr">
              <a:solidFill>
                <a:srgbClr val="172d48">
                  <a:alpha val="100000"/>
                </a:srgbClr>
              </a:solidFill>
              <a:prstDash val="solid"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70" name="모서리가 둥근 직사각형 134"/>
            <p:cNvSpPr/>
            <p:nvPr/>
          </p:nvSpPr>
          <p:spPr>
            <a:xfrm>
              <a:off x="2784475" y="3914780"/>
              <a:ext cx="571500" cy="214312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r>
                <a:rPr lang="ko-KR" altLang="en-US" sz="700" b="1"/>
                <a:t>8</a:t>
              </a:r>
              <a:r>
                <a:rPr lang="en-US" altLang="ko-KR" sz="700" b="1"/>
                <a:t>F HUB RACK</a:t>
              </a:r>
              <a:endParaRPr lang="en-US" altLang="ko-KR" sz="700" b="1"/>
            </a:p>
          </p:txBody>
        </p:sp>
        <p:sp useBgFill="1">
          <p:nvSpPr>
            <p:cNvPr id="72" name="TextBox 212"/>
            <p:cNvSpPr txBox="1">
              <a:spLocks noChangeArrowheads="1"/>
            </p:cNvSpPr>
            <p:nvPr/>
          </p:nvSpPr>
          <p:spPr>
            <a:xfrm>
              <a:off x="754856" y="4629150"/>
              <a:ext cx="815976" cy="2647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6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3" name="TextBox 213"/>
            <p:cNvSpPr txBox="1">
              <a:spLocks noChangeArrowheads="1"/>
            </p:cNvSpPr>
            <p:nvPr/>
          </p:nvSpPr>
          <p:spPr>
            <a:xfrm>
              <a:off x="2501900" y="4637088"/>
              <a:ext cx="841375" cy="26638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9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4" name="TextBox 214"/>
            <p:cNvSpPr txBox="1">
              <a:spLocks noChangeArrowheads="1"/>
            </p:cNvSpPr>
            <p:nvPr/>
          </p:nvSpPr>
          <p:spPr>
            <a:xfrm>
              <a:off x="4175125" y="4785106"/>
              <a:ext cx="860425" cy="2715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9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5" name="TextBox 222"/>
            <p:cNvSpPr txBox="1">
              <a:spLocks noChangeArrowheads="1"/>
            </p:cNvSpPr>
            <p:nvPr/>
          </p:nvSpPr>
          <p:spPr>
            <a:xfrm>
              <a:off x="7278178" y="2924937"/>
              <a:ext cx="750254" cy="27241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 port</a:t>
              </a:r>
              <a:endParaRPr lang="ko-KR" altLang="en-US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6" name="TextBox 225"/>
            <p:cNvSpPr txBox="1">
              <a:spLocks noChangeArrowheads="1"/>
            </p:cNvSpPr>
            <p:nvPr/>
          </p:nvSpPr>
          <p:spPr>
            <a:xfrm>
              <a:off x="7350125" y="2181225"/>
              <a:ext cx="785813" cy="2647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7" name="TextBox 226"/>
            <p:cNvSpPr txBox="1">
              <a:spLocks noChangeArrowheads="1"/>
            </p:cNvSpPr>
            <p:nvPr/>
          </p:nvSpPr>
          <p:spPr>
            <a:xfrm>
              <a:off x="7956548" y="663575"/>
              <a:ext cx="785814" cy="26797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 port</a:t>
              </a:r>
              <a:endParaRPr lang="ko-KR" altLang="en-US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8" name="TextBox 229"/>
            <p:cNvSpPr txBox="1">
              <a:spLocks noChangeArrowheads="1"/>
            </p:cNvSpPr>
            <p:nvPr/>
          </p:nvSpPr>
          <p:spPr>
            <a:xfrm>
              <a:off x="6516243" y="188595"/>
              <a:ext cx="932561" cy="27089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14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79" name="TextBox 214"/>
            <p:cNvSpPr txBox="1">
              <a:spLocks noChangeArrowheads="1"/>
            </p:cNvSpPr>
            <p:nvPr/>
          </p:nvSpPr>
          <p:spPr>
            <a:xfrm>
              <a:off x="5727700" y="4669663"/>
              <a:ext cx="860425" cy="27190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14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0" name="TextBox 214"/>
            <p:cNvSpPr txBox="1">
              <a:spLocks noChangeArrowheads="1"/>
            </p:cNvSpPr>
            <p:nvPr/>
          </p:nvSpPr>
          <p:spPr>
            <a:xfrm>
              <a:off x="6694170" y="4619244"/>
              <a:ext cx="860425" cy="27190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16 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1" name="TextBox 214"/>
            <p:cNvSpPr txBox="1">
              <a:spLocks noChangeArrowheads="1"/>
            </p:cNvSpPr>
            <p:nvPr/>
          </p:nvSpPr>
          <p:spPr>
            <a:xfrm>
              <a:off x="7836694" y="5893308"/>
              <a:ext cx="860425" cy="27203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ko-KR" altLang="en-US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2" name="TextBox 212"/>
            <p:cNvSpPr txBox="1">
              <a:spLocks noChangeArrowheads="1"/>
            </p:cNvSpPr>
            <p:nvPr/>
          </p:nvSpPr>
          <p:spPr>
            <a:xfrm>
              <a:off x="924370" y="3429000"/>
              <a:ext cx="815976" cy="2647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2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3" name="TextBox 212"/>
            <p:cNvSpPr txBox="1">
              <a:spLocks noChangeArrowheads="1"/>
            </p:cNvSpPr>
            <p:nvPr/>
          </p:nvSpPr>
          <p:spPr>
            <a:xfrm>
              <a:off x="2922587" y="1106805"/>
              <a:ext cx="815976" cy="27241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4" name="TextBox 212"/>
            <p:cNvSpPr txBox="1">
              <a:spLocks noChangeArrowheads="1"/>
            </p:cNvSpPr>
            <p:nvPr/>
          </p:nvSpPr>
          <p:spPr>
            <a:xfrm>
              <a:off x="1162844" y="1098867"/>
              <a:ext cx="815976" cy="27241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5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85" name="TextBox 212"/>
            <p:cNvSpPr txBox="1">
              <a:spLocks noChangeArrowheads="1"/>
            </p:cNvSpPr>
            <p:nvPr/>
          </p:nvSpPr>
          <p:spPr>
            <a:xfrm>
              <a:off x="5727700" y="970597"/>
              <a:ext cx="815976" cy="27241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/>
          <p:cNvGrpSpPr/>
          <p:nvPr/>
        </p:nvGrpSpPr>
        <p:grpSpPr>
          <a:xfrm rot="0">
            <a:off x="200571" y="76618"/>
            <a:ext cx="8742856" cy="6704762"/>
            <a:chOff x="200571" y="76618"/>
            <a:chExt cx="8742856" cy="6704762"/>
          </a:xfrm>
        </p:grpSpPr>
        <p:grpSp>
          <p:nvGrpSpPr>
            <p:cNvPr id="4" name="그룹 10"/>
            <p:cNvGrpSpPr/>
            <p:nvPr/>
          </p:nvGrpSpPr>
          <p:grpSpPr>
            <a:xfrm rot="0">
              <a:off x="200571" y="76618"/>
              <a:ext cx="8742856" cy="6704762"/>
              <a:chOff x="200571" y="76618"/>
              <a:chExt cx="8742856" cy="6704762"/>
            </a:xfrm>
          </p:grpSpPr>
          <p:pic>
            <p:nvPicPr>
              <p:cNvPr id="5" name="그림 8"/>
              <p:cNvPicPr>
                <a:picLocks noChangeAspect="1"/>
              </p:cNvPicPr>
              <p:nvPr/>
            </p:nvPicPr>
            <p:blipFill rotWithShape="1">
              <a:blip r:embed="rId2"/>
              <a:stretch>
                <a:fillRect/>
              </a:stretch>
            </p:blipFill>
            <p:spPr>
              <a:xfrm>
                <a:off x="200571" y="76618"/>
                <a:ext cx="8742857" cy="6704762"/>
              </a:xfrm>
              <a:prstGeom prst="rect">
                <a:avLst/>
              </a:prstGeom>
            </p:spPr>
          </p:pic>
          <p:sp>
            <p:nvSpPr>
              <p:cNvPr id="6" name="직사각형 9"/>
              <p:cNvSpPr txBox="1"/>
              <p:nvPr/>
            </p:nvSpPr>
            <p:spPr>
              <a:xfrm>
                <a:off x="6953631" y="6333744"/>
                <a:ext cx="576072" cy="2080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 lang="ko-KR" altLang="en-US"/>
                </a:pPr>
                <a:r>
                  <a:rPr lang="ko-KR" altLang="en-US" sz="800">
                    <a:solidFill>
                      <a:srgbClr val="0000ff"/>
                    </a:solidFill>
                    <a:latin typeface="한컴 솔잎 B"/>
                    <a:ea typeface="한컴 솔잎 B"/>
                  </a:rPr>
                  <a:t>박정운</a:t>
                </a:r>
                <a:endParaRPr lang="ko-KR" altLang="en-US" sz="800">
                  <a:solidFill>
                    <a:srgbClr val="0000ff"/>
                  </a:solidFill>
                  <a:latin typeface="한컴 솔잎 B"/>
                  <a:ea typeface="한컴 솔잎 B"/>
                </a:endParaRPr>
              </a:p>
            </p:txBody>
          </p:sp>
        </p:grpSp>
        <p:sp useBgFill="1">
          <p:nvSpPr>
            <p:cNvPr id="7" name="모서리가 둥근 직사각형 134"/>
            <p:cNvSpPr/>
            <p:nvPr/>
          </p:nvSpPr>
          <p:spPr>
            <a:xfrm>
              <a:off x="2784475" y="4019555"/>
              <a:ext cx="571500" cy="214312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r>
                <a:rPr lang="en-US" altLang="ko-KR" sz="700" b="1"/>
                <a:t>9F HUB RACK</a:t>
              </a:r>
              <a:endParaRPr lang="en-US" altLang="ko-KR" sz="700" b="1"/>
            </a:p>
          </p:txBody>
        </p:sp>
        <p:sp useBgFill="1">
          <p:nvSpPr>
            <p:cNvPr id="8" name="자유형 136"/>
            <p:cNvSpPr/>
            <p:nvPr/>
          </p:nvSpPr>
          <p:spPr>
            <a:xfrm>
              <a:off x="3106800" y="4370775"/>
              <a:ext cx="5353686" cy="7550"/>
            </a:xfrm>
            <a:custGeom>
              <a:avLst/>
              <a:gdLst>
                <a:gd name="connsiteX0" fmla="*/ 0 w 4349750"/>
                <a:gd name="connsiteY0" fmla="*/ 0 h 0"/>
                <a:gd name="connsiteX1" fmla="*/ 4349750 w 434975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349750">
                  <a:moveTo>
                    <a:pt x="0" y="0"/>
                  </a:moveTo>
                  <a:lnTo>
                    <a:pt x="4349750" y="0"/>
                  </a:lnTo>
                </a:path>
              </a:pathLst>
            </a:custGeom>
            <a:ln w="635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9" name="자유형 138"/>
            <p:cNvSpPr/>
            <p:nvPr/>
          </p:nvSpPr>
          <p:spPr>
            <a:xfrm>
              <a:off x="1543050" y="4371975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0" name="자유형 139"/>
            <p:cNvSpPr/>
            <p:nvPr/>
          </p:nvSpPr>
          <p:spPr>
            <a:xfrm>
              <a:off x="1162050" y="3389757"/>
              <a:ext cx="838200" cy="988568"/>
            </a:xfrm>
            <a:custGeom>
              <a:avLst/>
              <a:gdLst>
                <a:gd name="connsiteX0" fmla="*/ 838200 w 838200"/>
                <a:gd name="connsiteY0" fmla="*/ 1403350 h 1403350"/>
                <a:gd name="connsiteX1" fmla="*/ 838200 w 838200"/>
                <a:gd name="connsiteY1" fmla="*/ 0 h 1403350"/>
                <a:gd name="connsiteX2" fmla="*/ 0 w 838200"/>
                <a:gd name="connsiteY2" fmla="*/ 0 h 1403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8200" h="1403350">
                  <a:moveTo>
                    <a:pt x="838200" y="140335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1" name="자유형 140"/>
            <p:cNvSpPr/>
            <p:nvPr/>
          </p:nvSpPr>
          <p:spPr>
            <a:xfrm>
              <a:off x="2570148" y="4376743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2" name="자유형 141"/>
            <p:cNvSpPr/>
            <p:nvPr/>
          </p:nvSpPr>
          <p:spPr>
            <a:xfrm>
              <a:off x="4788027" y="4378325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3" name="자유형 142"/>
            <p:cNvSpPr/>
            <p:nvPr/>
          </p:nvSpPr>
          <p:spPr>
            <a:xfrm>
              <a:off x="6228207" y="4378325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5" name="자유형 144"/>
            <p:cNvSpPr/>
            <p:nvPr/>
          </p:nvSpPr>
          <p:spPr>
            <a:xfrm>
              <a:off x="7461270" y="4371985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6" name="자유형 137"/>
            <p:cNvSpPr/>
            <p:nvPr/>
          </p:nvSpPr>
          <p:spPr>
            <a:xfrm>
              <a:off x="1543050" y="4371975"/>
              <a:ext cx="1574800" cy="0"/>
            </a:xfrm>
            <a:custGeom>
              <a:avLst/>
              <a:gdLst>
                <a:gd name="connsiteX0" fmla="*/ 1574800 w 1574800"/>
                <a:gd name="connsiteY0" fmla="*/ 0 h 0"/>
                <a:gd name="connsiteX1" fmla="*/ 0 w 1574800"/>
                <a:gd name="connsiteY1" fmla="*/ 0 h 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74800">
                  <a:moveTo>
                    <a:pt x="1574800" y="0"/>
                  </a:move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7" name="자유형 144"/>
            <p:cNvSpPr/>
            <p:nvPr/>
          </p:nvSpPr>
          <p:spPr>
            <a:xfrm>
              <a:off x="8460486" y="4370393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8" name="자유형 141"/>
            <p:cNvSpPr/>
            <p:nvPr/>
          </p:nvSpPr>
          <p:spPr>
            <a:xfrm>
              <a:off x="3779901" y="4370393"/>
              <a:ext cx="0" cy="641350"/>
            </a:xfrm>
            <a:custGeom>
              <a:avLst/>
              <a:gdLst>
                <a:gd name="connsiteX0" fmla="*/ 0 w 0"/>
                <a:gd name="connsiteY0" fmla="*/ 0 h 641350"/>
                <a:gd name="connsiteX1" fmla="*/ 0 w 0"/>
                <a:gd name="connsiteY1" fmla="*/ 641350 h 641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41350">
                  <a:moveTo>
                    <a:pt x="0" y="0"/>
                  </a:moveTo>
                  <a:lnTo>
                    <a:pt x="0" y="64135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19" name="자유형 139"/>
            <p:cNvSpPr/>
            <p:nvPr/>
          </p:nvSpPr>
          <p:spPr>
            <a:xfrm>
              <a:off x="4788027" y="1196721"/>
              <a:ext cx="838200" cy="3173671"/>
            </a:xfrm>
            <a:custGeom>
              <a:avLst/>
              <a:gdLst>
                <a:gd name="connsiteX0" fmla="*/ 838200 w 838200"/>
                <a:gd name="connsiteY0" fmla="*/ 1403350 h 1403350"/>
                <a:gd name="connsiteX1" fmla="*/ 838200 w 838200"/>
                <a:gd name="connsiteY1" fmla="*/ 0 h 1403350"/>
                <a:gd name="connsiteX2" fmla="*/ 0 w 838200"/>
                <a:gd name="connsiteY2" fmla="*/ 0 h 14033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8200" h="1403350">
                  <a:moveTo>
                    <a:pt x="838200" y="140335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63500">
              <a:solidFill>
                <a:srgbClr val="0000ff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20" name="모서리가 둥근 직사각형 134"/>
            <p:cNvSpPr/>
            <p:nvPr/>
          </p:nvSpPr>
          <p:spPr>
            <a:xfrm>
              <a:off x="2832100" y="2420874"/>
              <a:ext cx="571500" cy="214312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r>
                <a:rPr lang="en-US" altLang="ko-KR" sz="700" b="1"/>
                <a:t>HUB</a:t>
              </a:r>
              <a:endParaRPr lang="en-US" altLang="ko-KR" sz="700" b="1"/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232547" y="719137"/>
              <a:ext cx="5453062" cy="1705064"/>
            </a:xfrm>
            <a:custGeom>
              <a:avLst/>
              <a:gdLst>
                <a:gd name="connsiteX0" fmla="*/ 0 w 5453062"/>
                <a:gd name="connsiteY0" fmla="*/ 1709737 h 1705064"/>
                <a:gd name="connsiteX1" fmla="*/ 11905 w 5453062"/>
                <a:gd name="connsiteY1" fmla="*/ 1078706 h 1705064"/>
                <a:gd name="connsiteX2" fmla="*/ 5453062 w 5453062"/>
                <a:gd name="connsiteY2" fmla="*/ 1078706 h 1705064"/>
                <a:gd name="connsiteX3" fmla="*/ 5453062 w 5453062"/>
                <a:gd name="connsiteY3" fmla="*/ -4762 h 170506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53062" h="1705064">
                  <a:moveTo>
                    <a:pt x="0" y="1709737"/>
                  </a:moveTo>
                  <a:lnTo>
                    <a:pt x="11905" y="1078706"/>
                  </a:lnTo>
                  <a:lnTo>
                    <a:pt x="5453062" y="1078706"/>
                  </a:lnTo>
                  <a:lnTo>
                    <a:pt x="5453062" y="-4762"/>
                  </a:lnTo>
                </a:path>
              </a:pathLst>
            </a:custGeom>
            <a:ln w="38100">
              <a:solidFill>
                <a:srgbClr val="ff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자유형 28"/>
            <p:cNvSpPr/>
            <p:nvPr/>
          </p:nvSpPr>
          <p:spPr>
            <a:xfrm>
              <a:off x="1082179" y="178493"/>
              <a:ext cx="2055117" cy="2245618"/>
            </a:xfrm>
            <a:custGeom>
              <a:avLst/>
              <a:gdLst>
                <a:gd name="connsiteX0" fmla="*/ 2055118 w 2055117"/>
                <a:gd name="connsiteY0" fmla="*/ 2250381 h 2245618"/>
                <a:gd name="connsiteX1" fmla="*/ 2055118 w 2055117"/>
                <a:gd name="connsiteY1" fmla="*/ 1583631 h 2245618"/>
                <a:gd name="connsiteX2" fmla="*/ 566836 w 2055117"/>
                <a:gd name="connsiteY2" fmla="*/ 1583631 h 2245618"/>
                <a:gd name="connsiteX3" fmla="*/ 566836 w 2055117"/>
                <a:gd name="connsiteY3" fmla="*/ 100 h 2245618"/>
                <a:gd name="connsiteX4" fmla="*/ -4663 w 2055117"/>
                <a:gd name="connsiteY4" fmla="*/ 12006 h 224561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55117" h="2245618">
                  <a:moveTo>
                    <a:pt x="2055118" y="2250381"/>
                  </a:moveTo>
                  <a:lnTo>
                    <a:pt x="2055118" y="1583631"/>
                  </a:lnTo>
                  <a:lnTo>
                    <a:pt x="566836" y="1583631"/>
                  </a:lnTo>
                  <a:lnTo>
                    <a:pt x="566836" y="100"/>
                  </a:lnTo>
                  <a:lnTo>
                    <a:pt x="-4663" y="12006"/>
                  </a:lnTo>
                </a:path>
              </a:pathLst>
            </a:custGeom>
            <a:ln w="38100">
              <a:solidFill>
                <a:srgbClr val="ff0000"/>
              </a:solidFill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 useBgFill="1">
          <p:nvSpPr>
            <p:cNvPr id="30" name="TextBox 234"/>
            <p:cNvSpPr txBox="1">
              <a:spLocks noChangeArrowheads="1"/>
            </p:cNvSpPr>
            <p:nvPr/>
          </p:nvSpPr>
          <p:spPr>
            <a:xfrm>
              <a:off x="1165206" y="5135575"/>
              <a:ext cx="785812" cy="2631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19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1" name="TextBox 234"/>
            <p:cNvSpPr txBox="1">
              <a:spLocks noChangeArrowheads="1"/>
            </p:cNvSpPr>
            <p:nvPr/>
          </p:nvSpPr>
          <p:spPr>
            <a:xfrm>
              <a:off x="2131996" y="5135573"/>
              <a:ext cx="881079" cy="26319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3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2" name="TextBox 234"/>
            <p:cNvSpPr txBox="1">
              <a:spLocks noChangeArrowheads="1"/>
            </p:cNvSpPr>
            <p:nvPr/>
          </p:nvSpPr>
          <p:spPr>
            <a:xfrm>
              <a:off x="4362260" y="4901946"/>
              <a:ext cx="844867" cy="26822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12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3" name="TextBox 234"/>
            <p:cNvSpPr txBox="1">
              <a:spLocks noChangeArrowheads="1"/>
            </p:cNvSpPr>
            <p:nvPr/>
          </p:nvSpPr>
          <p:spPr>
            <a:xfrm>
              <a:off x="5891656" y="5034603"/>
              <a:ext cx="912623" cy="26891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14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4" name="TextBox 234"/>
            <p:cNvSpPr txBox="1">
              <a:spLocks noChangeArrowheads="1"/>
            </p:cNvSpPr>
            <p:nvPr/>
          </p:nvSpPr>
          <p:spPr>
            <a:xfrm>
              <a:off x="6948297" y="5170170"/>
              <a:ext cx="905879" cy="26670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10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5" name="TextBox 234"/>
            <p:cNvSpPr txBox="1">
              <a:spLocks noChangeArrowheads="1"/>
            </p:cNvSpPr>
            <p:nvPr/>
          </p:nvSpPr>
          <p:spPr>
            <a:xfrm>
              <a:off x="7899797" y="5013198"/>
              <a:ext cx="785813" cy="2712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6" name="TextBox 234"/>
            <p:cNvSpPr txBox="1">
              <a:spLocks noChangeArrowheads="1"/>
            </p:cNvSpPr>
            <p:nvPr/>
          </p:nvSpPr>
          <p:spPr>
            <a:xfrm>
              <a:off x="3341683" y="5149733"/>
              <a:ext cx="785812" cy="27113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8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7" name="TextBox 234"/>
            <p:cNvSpPr txBox="1">
              <a:spLocks noChangeArrowheads="1"/>
            </p:cNvSpPr>
            <p:nvPr/>
          </p:nvSpPr>
          <p:spPr>
            <a:xfrm>
              <a:off x="539496" y="3126562"/>
              <a:ext cx="785812" cy="27195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2 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8" name="TextBox 234"/>
            <p:cNvSpPr txBox="1">
              <a:spLocks noChangeArrowheads="1"/>
            </p:cNvSpPr>
            <p:nvPr/>
          </p:nvSpPr>
          <p:spPr>
            <a:xfrm>
              <a:off x="3998881" y="1060742"/>
              <a:ext cx="785812" cy="27195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 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39" name="TextBox 234"/>
            <p:cNvSpPr txBox="1">
              <a:spLocks noChangeArrowheads="1"/>
            </p:cNvSpPr>
            <p:nvPr/>
          </p:nvSpPr>
          <p:spPr>
            <a:xfrm>
              <a:off x="6588252" y="1197064"/>
              <a:ext cx="873018" cy="26788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15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  <p:sp useBgFill="1">
          <p:nvSpPr>
            <p:cNvPr id="40" name="TextBox 234"/>
            <p:cNvSpPr txBox="1">
              <a:spLocks noChangeArrowheads="1"/>
            </p:cNvSpPr>
            <p:nvPr/>
          </p:nvSpPr>
          <p:spPr>
            <a:xfrm>
              <a:off x="452290" y="1033420"/>
              <a:ext cx="873018" cy="26960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>
                <a:defRPr lang="ko-KR" altLang="en-US"/>
              </a:pPr>
              <a:r>
                <a:rPr lang="ko-KR" altLang="en-US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3</a:t>
              </a:r>
              <a:r>
                <a:rPr lang="en-US" altLang="ko-KR" sz="1200" b="1">
                  <a:solidFill>
                    <a:srgbClr val="ff0000"/>
                  </a:solidFill>
                  <a:latin typeface="한컴 솔잎 B"/>
                  <a:ea typeface="한컴 솔잎 B"/>
                </a:rPr>
                <a:t> port</a:t>
              </a:r>
              <a:endParaRPr lang="en-US" altLang="ko-KR" sz="1200" b="1">
                <a:solidFill>
                  <a:srgbClr val="ff0000"/>
                </a:solidFill>
                <a:latin typeface="한컴 솔잎 B"/>
                <a:ea typeface="한컴 솔잎 B"/>
              </a:endParaRPr>
            </a:p>
          </p:txBody>
        </p:sp>
      </p:grpSp>
      <p:sp>
        <p:nvSpPr>
          <p:cNvPr id="42" name="직사각형 41"/>
          <p:cNvSpPr txBox="1"/>
          <p:nvPr/>
        </p:nvSpPr>
        <p:spPr>
          <a:xfrm>
            <a:off x="457962" y="57150"/>
            <a:ext cx="914400" cy="2362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lang="ko-KR" altLang="en-US" sz="1000">
                <a:solidFill>
                  <a:srgbClr val="0000ff"/>
                </a:solidFill>
                <a:latin typeface="한컴 솔잎 B"/>
                <a:ea typeface="한컴 솔잎 B"/>
              </a:rPr>
              <a:t>우본</a:t>
            </a:r>
            <a:r>
              <a:rPr lang="en-US" altLang="ko-KR" sz="1000">
                <a:solidFill>
                  <a:srgbClr val="0000ff"/>
                </a:solidFill>
                <a:latin typeface="한컴 솔잎 B"/>
                <a:ea typeface="한컴 솔잎 B"/>
              </a:rPr>
              <a:t>LAN</a:t>
            </a:r>
            <a:endParaRPr lang="en-US" altLang="ko-KR" sz="1000">
              <a:solidFill>
                <a:srgbClr val="0000ff"/>
              </a:solidFill>
              <a:latin typeface="한컴 솔잎 B"/>
              <a:ea typeface="한컴 솔잎 B"/>
            </a:endParaRP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</ep:Words>
  <ep:PresentationFormat>화면 슬라이드 쇼(4:3)</ep:PresentationFormat>
  <ep:Paragraphs>3</ep:Paragraphs>
  <ep:Slides>4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ep:HeadingPairs>
  <ep:TitlesOfParts>
    <vt:vector size="5" baseType="lpstr">
      <vt:lpstr>한컴오피스</vt:lpstr>
      <vt:lpstr>슬라이드 1</vt:lpstr>
      <vt:lpstr>슬라이드 2</vt:lpstr>
      <vt:lpstr>슬라이드 3</vt:lpstr>
      <vt:lpstr>슬라이드 4</vt:lpstr>
    </vt:vector>
  </ep:TitlesOfParts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dcterms:created xsi:type="dcterms:W3CDTF">2015-02-02T02:09:51.648</dcterms:created>
  <dc:creator>User</dc:creator>
  <dc:description/>
  <cp:keywords/>
  <cp:lastModifiedBy>User</cp:lastModifiedBy>
  <dcterms:modified xsi:type="dcterms:W3CDTF">2015-02-17T00:54:24.212</dcterms:modified>
  <cp:revision>67</cp:revision>
  <dc:subject/>
  <dc:title/>
</cp:coreProperties>
</file>